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7" r:id="rId13"/>
    <p:sldId id="270" r:id="rId14"/>
  </p:sldIdLst>
  <p:sldSz cx="18288000" cy="10287000"/>
  <p:notesSz cx="6858000" cy="9144000"/>
  <p:embeddedFontLst>
    <p:embeddedFont>
      <p:font typeface="Open Sauce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nva Sans" panose="020B0604020202020204" charset="0"/>
      <p:regular r:id="rId20"/>
    </p:embeddedFont>
    <p:embeddedFont>
      <p:font typeface="Bernoru SemiCondensed" panose="020B0604020202020204" charset="0"/>
      <p:regular r:id="rId21"/>
    </p:embeddedFont>
    <p:embeddedFont>
      <p:font typeface="Open Sauce Bold" panose="020B0604020202020204" charset="0"/>
      <p:regular r:id="rId22"/>
    </p:embeddedFont>
    <p:embeddedFont>
      <p:font typeface="Times New Roman MT Condensed" panose="020B0604020202020204" charset="0"/>
      <p:regular r:id="rId23"/>
    </p:embeddedFont>
    <p:embeddedFont>
      <p:font typeface="Courier Prime" panose="020B0604020202020204" charset="0"/>
      <p:regular r:id="rId24"/>
    </p:embeddedFont>
    <p:embeddedFont>
      <p:font typeface="DM Serif Display" panose="020B0604020202020204" charset="0"/>
      <p:regular r:id="rId25"/>
    </p:embeddedFont>
    <p:embeddedFont>
      <p:font typeface="Gotham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21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slide" Target="slide1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localhost:5174/login" TargetMode="External"/><Relationship Id="rId5" Type="http://schemas.openxmlformats.org/officeDocument/2006/relationships/hyperlink" Target="http://localhost:5175/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0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9137" y="-2039848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6" y="0"/>
                </a:lnTo>
                <a:lnTo>
                  <a:pt x="19285436" y="15042641"/>
                </a:lnTo>
                <a:lnTo>
                  <a:pt x="0" y="1504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2680" y="1918216"/>
            <a:ext cx="9681425" cy="258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19403" spc="-737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BIRRWISE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3423" y="4075605"/>
            <a:ext cx="58141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42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A Personal Finance Tracker website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90398" y="6466142"/>
            <a:ext cx="5808318" cy="1560830"/>
            <a:chOff x="0" y="0"/>
            <a:chExt cx="7744424" cy="2081107"/>
          </a:xfrm>
        </p:grpSpPr>
        <p:sp>
          <p:nvSpPr>
            <p:cNvPr id="6" name="TextBox 6"/>
            <p:cNvSpPr txBox="1"/>
            <p:nvPr/>
          </p:nvSpPr>
          <p:spPr>
            <a:xfrm>
              <a:off x="0" y="290830"/>
              <a:ext cx="3021012" cy="673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Prepared by: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23510" y="-66675"/>
              <a:ext cx="342066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Meklit Sisay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23510" y="1329478"/>
              <a:ext cx="382091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Rahel Melaku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631855" y="8799195"/>
            <a:ext cx="207272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October 2025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Challenges &amp; progress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04248101-FC87-41AD-A846-CA9BF5FAFC4D}"/>
              </a:ext>
            </a:extLst>
          </p:cNvPr>
          <p:cNvGrpSpPr/>
          <p:nvPr/>
        </p:nvGrpSpPr>
        <p:grpSpPr>
          <a:xfrm>
            <a:off x="762000" y="3161375"/>
            <a:ext cx="16078200" cy="5563487"/>
            <a:chOff x="3505200" y="4659825"/>
            <a:chExt cx="11125200" cy="3760274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F0C9F52E-B9BC-43C8-9CB0-BE98A9E5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50" t="42948" r="5000" b="2222"/>
            <a:stretch/>
          </p:blipFill>
          <p:spPr>
            <a:xfrm>
              <a:off x="3505200" y="4659825"/>
              <a:ext cx="11125200" cy="37602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3C2C13BC-69D7-49CD-B288-C576AB7B7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473" t="10834" r="58754" b="30814"/>
            <a:stretch/>
          </p:blipFill>
          <p:spPr>
            <a:xfrm>
              <a:off x="4038600" y="5097912"/>
              <a:ext cx="1114962" cy="1047758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46362" y="7443490"/>
            <a:ext cx="28538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/>
              </a:rPr>
              <a:t>Frontend 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/>
              </a:rPr>
              <a:t>development</a:t>
            </a:r>
            <a:endParaRPr lang="en-US" sz="33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06980" y="7443743"/>
            <a:ext cx="3093499" cy="9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7" action="ppaction://hlinksldjump"/>
              </a:rPr>
              <a:t>Backend development</a:t>
            </a:r>
            <a:endParaRPr lang="en-US" sz="2884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  <p:extLst>
      <p:ext uri="{BB962C8B-B14F-4D97-AF65-F5344CB8AC3E}">
        <p14:creationId xmlns:p14="http://schemas.microsoft.com/office/powerpoint/2010/main" val="63397866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1166399" y="4125337"/>
            <a:ext cx="960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Thankyou for your support and this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During this summer camp, we got many things.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Team work, self-development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We, as a team, have a strong desire to finish this project and make it functional!</a:t>
            </a:r>
            <a:endParaRPr lang="en-US" sz="3200" dirty="0">
              <a:latin typeface="Canva Sans" panose="020B06040202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26" y="2784748"/>
            <a:ext cx="6392102" cy="74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443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6485" y="3599753"/>
            <a:ext cx="14055030" cy="244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77"/>
              </a:lnSpc>
              <a:spcBef>
                <a:spcPct val="0"/>
              </a:spcBef>
            </a:pPr>
            <a:r>
              <a:rPr lang="en-US" sz="14198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&lt;Thank You!/&gt;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2823" y="7732751"/>
            <a:ext cx="173622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Contact Us: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49052" y="7784821"/>
            <a:ext cx="262592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9"/>
              </a:lnSpc>
              <a:spcBef>
                <a:spcPct val="0"/>
              </a:spcBef>
            </a:pPr>
            <a:r>
              <a:rPr lang="en-US" sz="1499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meklitsisay18@gmail.com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6399" y="5036660"/>
            <a:ext cx="6259950" cy="29316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va Sans" panose="020B0604020202020204" charset="0"/>
              </a:rPr>
              <a:t> Challenge faced in API and backend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nva Sans" panose="020B0604020202020204" charset="0"/>
            </a:endParaRPr>
          </a:p>
          <a:p>
            <a:endParaRPr lang="en-US" sz="2800" dirty="0" smtClean="0">
              <a:latin typeface="Canva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va Sans" panose="020B0604020202020204" charset="0"/>
              </a:rPr>
              <a:t>Due to that, can’t able to integrate with frontend</a:t>
            </a:r>
            <a:endParaRPr lang="en-US" sz="2800" dirty="0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Backend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rrow: Right 15">
            <a:hlinkClick r:id="rId3" action="ppaction://hlinksldjump"/>
            <a:extLst>
              <a:ext uri="{FF2B5EF4-FFF2-40B4-BE49-F238E27FC236}">
                <a16:creationId xmlns="" xmlns:a16="http://schemas.microsoft.com/office/drawing/2014/main" id="{42731D60-17E8-44B9-851D-762F11B35C18}"/>
              </a:ext>
            </a:extLst>
          </p:cNvPr>
          <p:cNvSpPr/>
          <p:nvPr/>
        </p:nvSpPr>
        <p:spPr>
          <a:xfrm>
            <a:off x="8393094" y="9415780"/>
            <a:ext cx="7291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837" y="2718020"/>
            <a:ext cx="8761164" cy="75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6758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127" y="-683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249112" y="198013"/>
            <a:ext cx="382278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399" y="3383991"/>
            <a:ext cx="3186699" cy="1039165"/>
            <a:chOff x="0" y="0"/>
            <a:chExt cx="4248931" cy="138555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346214"/>
              <a:ext cx="459987" cy="395302"/>
              <a:chOff x="0" y="0"/>
              <a:chExt cx="812800" cy="6985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865278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6399" y="5414962"/>
            <a:ext cx="3156912" cy="1582090"/>
            <a:chOff x="0" y="0"/>
            <a:chExt cx="4209216" cy="2109453"/>
          </a:xfrm>
        </p:grpSpPr>
        <p:sp>
          <p:nvSpPr>
            <p:cNvPr id="12" name="TextBox 12"/>
            <p:cNvSpPr txBox="1"/>
            <p:nvPr/>
          </p:nvSpPr>
          <p:spPr>
            <a:xfrm>
              <a:off x="825563" y="739758"/>
              <a:ext cx="3383653" cy="13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Project overview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5563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110422"/>
              <a:ext cx="459987" cy="395302"/>
              <a:chOff x="0" y="0"/>
              <a:chExt cx="812800" cy="698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166399" y="8110240"/>
            <a:ext cx="3237565" cy="1053135"/>
            <a:chOff x="0" y="0"/>
            <a:chExt cx="4316754" cy="1404180"/>
          </a:xfrm>
        </p:grpSpPr>
        <p:sp>
          <p:nvSpPr>
            <p:cNvPr id="18" name="TextBox 18"/>
            <p:cNvSpPr txBox="1"/>
            <p:nvPr/>
          </p:nvSpPr>
          <p:spPr>
            <a:xfrm>
              <a:off x="933101" y="730233"/>
              <a:ext cx="3383653" cy="673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7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Objectives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3101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774630" y="3383991"/>
            <a:ext cx="3186699" cy="1039165"/>
            <a:chOff x="0" y="0"/>
            <a:chExt cx="4248931" cy="1385553"/>
          </a:xfrm>
        </p:grpSpPr>
        <p:sp>
          <p:nvSpPr>
            <p:cNvPr id="24" name="TextBox 24"/>
            <p:cNvSpPr txBox="1"/>
            <p:nvPr/>
          </p:nvSpPr>
          <p:spPr>
            <a:xfrm>
              <a:off x="865278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Target Users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4774630" y="5414962"/>
            <a:ext cx="3186699" cy="1068706"/>
            <a:chOff x="0" y="0"/>
            <a:chExt cx="4248931" cy="1424941"/>
          </a:xfrm>
        </p:grpSpPr>
        <p:sp>
          <p:nvSpPr>
            <p:cNvPr id="30" name="TextBox 30"/>
            <p:cNvSpPr txBox="1"/>
            <p:nvPr/>
          </p:nvSpPr>
          <p:spPr>
            <a:xfrm>
              <a:off x="865278" y="779146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Features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343370"/>
              <a:ext cx="459987" cy="395302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4774630" y="8110240"/>
            <a:ext cx="3237565" cy="1039165"/>
            <a:chOff x="0" y="0"/>
            <a:chExt cx="4316754" cy="1385553"/>
          </a:xfrm>
        </p:grpSpPr>
        <p:sp>
          <p:nvSpPr>
            <p:cNvPr id="36" name="TextBox 36"/>
            <p:cNvSpPr txBox="1"/>
            <p:nvPr/>
          </p:nvSpPr>
          <p:spPr>
            <a:xfrm>
              <a:off x="933101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Tech Stack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33101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0711145" y="3383991"/>
            <a:ext cx="3300367" cy="1582090"/>
            <a:chOff x="0" y="0"/>
            <a:chExt cx="4400490" cy="2109453"/>
          </a:xfrm>
        </p:grpSpPr>
        <p:sp>
          <p:nvSpPr>
            <p:cNvPr id="42" name="TextBox 42"/>
            <p:cNvSpPr txBox="1"/>
            <p:nvPr/>
          </p:nvSpPr>
          <p:spPr>
            <a:xfrm>
              <a:off x="1016837" y="739758"/>
              <a:ext cx="3383653" cy="13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Future Improvements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7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47" name="AutoShape 47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10711145" y="5336381"/>
            <a:ext cx="3300367" cy="2229416"/>
            <a:chOff x="0" y="-104775"/>
            <a:chExt cx="4400490" cy="2972554"/>
          </a:xfrm>
        </p:grpSpPr>
        <p:sp>
          <p:nvSpPr>
            <p:cNvPr id="49" name="TextBox 49"/>
            <p:cNvSpPr txBox="1"/>
            <p:nvPr/>
          </p:nvSpPr>
          <p:spPr>
            <a:xfrm>
              <a:off x="1016837" y="739760"/>
              <a:ext cx="3383653" cy="2128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Challenges &amp; progress </a:t>
              </a:r>
              <a:r>
                <a:rPr lang="en-US" sz="2699" b="1" strike="sngStrike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faced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8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>
            <a:off x="10711145" y="7838777"/>
            <a:ext cx="3300367" cy="1039165"/>
            <a:chOff x="0" y="0"/>
            <a:chExt cx="4400490" cy="1385553"/>
          </a:xfrm>
        </p:grpSpPr>
        <p:sp>
          <p:nvSpPr>
            <p:cNvPr id="55" name="TextBox 55"/>
            <p:cNvSpPr txBox="1"/>
            <p:nvPr/>
          </p:nvSpPr>
          <p:spPr>
            <a:xfrm>
              <a:off x="1016837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Conclusion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9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166399" y="2968078"/>
            <a:ext cx="909958" cy="909958"/>
            <a:chOff x="0" y="0"/>
            <a:chExt cx="1213278" cy="12132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6557" y="208082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399" y="4940963"/>
            <a:ext cx="909958" cy="909958"/>
            <a:chOff x="0" y="0"/>
            <a:chExt cx="1213278" cy="121327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257" y="172087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6399" y="6917722"/>
            <a:ext cx="909958" cy="909958"/>
            <a:chOff x="0" y="0"/>
            <a:chExt cx="1213278" cy="121327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6557" y="172087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2202620" y="3076575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09358" y="3089264"/>
            <a:ext cx="899520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Individuals struggle to track &amp; manage their money.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09358" y="4826663"/>
            <a:ext cx="8307875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Traditional methods are time consuming and hard to update.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9358" y="6767546"/>
            <a:ext cx="8307875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</a:t>
            </a: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mited financial literacy &amp; lack of informed decisions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6357" y="428942"/>
            <a:ext cx="38227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191919">
                    <a:alpha val="49804"/>
                  </a:srgbClr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3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61279" y="3055637"/>
            <a:ext cx="4825245" cy="4173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52525" y="133352"/>
            <a:ext cx="382278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81785"/>
            <a:ext cx="582796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BirrWise- Personal Finance Tracker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025"/>
            <a:ext cx="663981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Simple, intuitive, and organized system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6600"/>
            <a:ext cx="989322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Record transactions, categorize expenses, and generate clear financial reports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72324"/>
            <a:ext cx="989322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users understand their spending habits, track progress, and make informed financial decisions.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191919">
                    <a:alpha val="49804"/>
                  </a:srgbClr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4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307" r="-354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83460" y="428942"/>
            <a:ext cx="38227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b="1" spc="159">
                <a:solidFill>
                  <a:srgbClr val="000000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33657"/>
            <a:ext cx="7363088" cy="35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850" lvl="1" indent="-324425" algn="l">
              <a:lnSpc>
                <a:spcPts val="4808"/>
              </a:lnSpc>
              <a:buFont typeface="Arial"/>
              <a:buChar char="•"/>
            </a:pPr>
            <a:r>
              <a:rPr lang="en-US" sz="30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Building a platform for managing money</a:t>
            </a:r>
          </a:p>
          <a:p>
            <a:pPr algn="l">
              <a:lnSpc>
                <a:spcPts val="4808"/>
              </a:lnSpc>
            </a:pPr>
            <a:endParaRPr lang="en-US" sz="3005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48850" lvl="1" indent="-324425" algn="l">
              <a:lnSpc>
                <a:spcPts val="4808"/>
              </a:lnSpc>
              <a:buFont typeface="Arial"/>
              <a:buChar char="•"/>
            </a:pPr>
            <a:r>
              <a:rPr lang="en-US" sz="3005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Building user-friendly &amp;  interactive finance tracker</a:t>
            </a:r>
          </a:p>
          <a:p>
            <a:pPr algn="l">
              <a:lnSpc>
                <a:spcPts val="4808"/>
              </a:lnSpc>
            </a:pPr>
            <a:endParaRPr lang="en-US" sz="3005" u="none" strike="noStrike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125028" y="2773751"/>
            <a:ext cx="3345981" cy="3345981"/>
            <a:chOff x="0" y="0"/>
            <a:chExt cx="4461308" cy="44613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358207" y="448957"/>
              <a:ext cx="1744895" cy="2086287"/>
            </a:xfrm>
            <a:custGeom>
              <a:avLst/>
              <a:gdLst/>
              <a:ahLst/>
              <a:cxnLst/>
              <a:rect l="l" t="t" r="r" b="b"/>
              <a:pathLst>
                <a:path w="1744895" h="2086287">
                  <a:moveTo>
                    <a:pt x="0" y="0"/>
                  </a:moveTo>
                  <a:lnTo>
                    <a:pt x="1744894" y="0"/>
                  </a:lnTo>
                  <a:lnTo>
                    <a:pt x="1744894" y="2086287"/>
                  </a:lnTo>
                  <a:lnTo>
                    <a:pt x="0" y="2086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54966" y="2726801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University Students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40458" y="428942"/>
            <a:ext cx="495283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Target Users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125028" y="6474646"/>
            <a:ext cx="3345981" cy="3345981"/>
            <a:chOff x="0" y="0"/>
            <a:chExt cx="4461308" cy="446130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3106" tIns="43106" rIns="43106" bIns="43106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836987" y="393067"/>
              <a:ext cx="2787333" cy="2696112"/>
            </a:xfrm>
            <a:custGeom>
              <a:avLst/>
              <a:gdLst/>
              <a:ahLst/>
              <a:cxnLst/>
              <a:rect l="l" t="t" r="r" b="b"/>
              <a:pathLst>
                <a:path w="2787333" h="2696112">
                  <a:moveTo>
                    <a:pt x="0" y="0"/>
                  </a:moveTo>
                  <a:lnTo>
                    <a:pt x="2787334" y="0"/>
                  </a:lnTo>
                  <a:lnTo>
                    <a:pt x="2787334" y="2696112"/>
                  </a:lnTo>
                  <a:lnTo>
                    <a:pt x="0" y="269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39068" y="3465585"/>
              <a:ext cx="3183172" cy="67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Household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1651" y="2773751"/>
            <a:ext cx="3345981" cy="3345981"/>
            <a:chOff x="0" y="0"/>
            <a:chExt cx="4461308" cy="446130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176923" y="179721"/>
              <a:ext cx="2107461" cy="2435092"/>
            </a:xfrm>
            <a:custGeom>
              <a:avLst/>
              <a:gdLst/>
              <a:ahLst/>
              <a:cxnLst/>
              <a:rect l="l" t="t" r="r" b="b"/>
              <a:pathLst>
                <a:path w="2107461" h="2435092">
                  <a:moveTo>
                    <a:pt x="0" y="0"/>
                  </a:moveTo>
                  <a:lnTo>
                    <a:pt x="2107462" y="0"/>
                  </a:lnTo>
                  <a:lnTo>
                    <a:pt x="2107462" y="2435092"/>
                  </a:lnTo>
                  <a:lnTo>
                    <a:pt x="0" y="243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54966" y="2770827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Young Professionals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71651" y="6474646"/>
            <a:ext cx="3345981" cy="3345981"/>
            <a:chOff x="0" y="0"/>
            <a:chExt cx="4461308" cy="446130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612227" y="271670"/>
              <a:ext cx="2730332" cy="2786053"/>
            </a:xfrm>
            <a:custGeom>
              <a:avLst/>
              <a:gdLst/>
              <a:ahLst/>
              <a:cxnLst/>
              <a:rect l="l" t="t" r="r" b="b"/>
              <a:pathLst>
                <a:path w="2730332" h="2786053">
                  <a:moveTo>
                    <a:pt x="0" y="0"/>
                  </a:moveTo>
                  <a:lnTo>
                    <a:pt x="2730332" y="0"/>
                  </a:lnTo>
                  <a:lnTo>
                    <a:pt x="2730332" y="2786053"/>
                  </a:lnTo>
                  <a:lnTo>
                    <a:pt x="0" y="278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56100" y="3016025"/>
              <a:ext cx="3751376" cy="130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Micro-Entrepreneurs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-183504" y="2402276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35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277428" y="6638677"/>
            <a:ext cx="3345981" cy="3345981"/>
            <a:chOff x="0" y="0"/>
            <a:chExt cx="4461308" cy="44613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3106" tIns="43106" rIns="43106" bIns="43106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044172" y="563730"/>
              <a:ext cx="2228898" cy="2127585"/>
            </a:xfrm>
            <a:custGeom>
              <a:avLst/>
              <a:gdLst/>
              <a:ahLst/>
              <a:cxnLst/>
              <a:rect l="l" t="t" r="r" b="b"/>
              <a:pathLst>
                <a:path w="2228898" h="2127585">
                  <a:moveTo>
                    <a:pt x="0" y="0"/>
                  </a:moveTo>
                  <a:lnTo>
                    <a:pt x="2228898" y="0"/>
                  </a:lnTo>
                  <a:lnTo>
                    <a:pt x="2228898" y="2127585"/>
                  </a:lnTo>
                  <a:lnTo>
                    <a:pt x="0" y="2127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639068" y="2854254"/>
              <a:ext cx="3183172" cy="1433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Customizable categories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38607" y="2819064"/>
            <a:ext cx="3345981" cy="3345981"/>
            <a:chOff x="0" y="0"/>
            <a:chExt cx="4461308" cy="446130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004128" y="259187"/>
              <a:ext cx="2453053" cy="2453053"/>
            </a:xfrm>
            <a:custGeom>
              <a:avLst/>
              <a:gdLst/>
              <a:ahLst/>
              <a:cxnLst/>
              <a:rect l="l" t="t" r="r" b="b"/>
              <a:pathLst>
                <a:path w="2453053" h="2453053">
                  <a:moveTo>
                    <a:pt x="0" y="0"/>
                  </a:moveTo>
                  <a:lnTo>
                    <a:pt x="2453053" y="0"/>
                  </a:lnTo>
                  <a:lnTo>
                    <a:pt x="2453053" y="2453053"/>
                  </a:lnTo>
                  <a:lnTo>
                    <a:pt x="0" y="2453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4966" y="2770827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Quick add buttons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27905" y="428942"/>
            <a:ext cx="74450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25144" y="6638677"/>
            <a:ext cx="3345981" cy="3345981"/>
            <a:chOff x="0" y="0"/>
            <a:chExt cx="4461308" cy="446130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19482" y="0"/>
                      <a:pt x="751785" y="13380"/>
                      <a:pt x="775603" y="37197"/>
                    </a:cubicBezTo>
                    <a:cubicBezTo>
                      <a:pt x="799420" y="61015"/>
                      <a:pt x="812800" y="93318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19482"/>
                      <a:pt x="799420" y="751785"/>
                      <a:pt x="775603" y="775603"/>
                    </a:cubicBezTo>
                    <a:cubicBezTo>
                      <a:pt x="751785" y="799420"/>
                      <a:pt x="719482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93318" y="812800"/>
                      <a:pt x="61015" y="799420"/>
                      <a:pt x="37197" y="775603"/>
                    </a:cubicBezTo>
                    <a:cubicBezTo>
                      <a:pt x="13380" y="751785"/>
                      <a:pt x="0" y="719482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257797" y="286492"/>
              <a:ext cx="1945714" cy="2682062"/>
            </a:xfrm>
            <a:custGeom>
              <a:avLst/>
              <a:gdLst/>
              <a:ahLst/>
              <a:cxnLst/>
              <a:rect l="l" t="t" r="r" b="b"/>
              <a:pathLst>
                <a:path w="1945714" h="2682062">
                  <a:moveTo>
                    <a:pt x="0" y="0"/>
                  </a:moveTo>
                  <a:lnTo>
                    <a:pt x="1945714" y="0"/>
                  </a:lnTo>
                  <a:lnTo>
                    <a:pt x="1945714" y="2682062"/>
                  </a:lnTo>
                  <a:lnTo>
                    <a:pt x="0" y="268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54966" y="3385292"/>
              <a:ext cx="3751376" cy="608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Financial reports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277428" y="2819064"/>
            <a:ext cx="3345981" cy="3345981"/>
            <a:chOff x="0" y="0"/>
            <a:chExt cx="4461308" cy="446130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188238" y="130326"/>
              <a:ext cx="2084832" cy="2710775"/>
            </a:xfrm>
            <a:custGeom>
              <a:avLst/>
              <a:gdLst/>
              <a:ahLst/>
              <a:cxnLst/>
              <a:rect l="l" t="t" r="r" b="b"/>
              <a:pathLst>
                <a:path w="2084832" h="2710775">
                  <a:moveTo>
                    <a:pt x="0" y="0"/>
                  </a:moveTo>
                  <a:lnTo>
                    <a:pt x="2084832" y="0"/>
                  </a:lnTo>
                  <a:lnTo>
                    <a:pt x="2084832" y="2710775"/>
                  </a:lnTo>
                  <a:lnTo>
                    <a:pt x="0" y="2710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354966" y="2726801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User authenthication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-183504" y="2483473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874028"/>
            <a:ext cx="4616936" cy="1611730"/>
          </a:xfrm>
          <a:custGeom>
            <a:avLst/>
            <a:gdLst/>
            <a:ahLst/>
            <a:cxnLst/>
            <a:rect l="l" t="t" r="r" b="b"/>
            <a:pathLst>
              <a:path w="4616936" h="1611730">
                <a:moveTo>
                  <a:pt x="0" y="0"/>
                </a:moveTo>
                <a:lnTo>
                  <a:pt x="4616936" y="0"/>
                </a:lnTo>
                <a:lnTo>
                  <a:pt x="4616936" y="1611730"/>
                </a:lnTo>
                <a:lnTo>
                  <a:pt x="0" y="161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66399" y="7095483"/>
            <a:ext cx="6098897" cy="1488491"/>
            <a:chOff x="0" y="0"/>
            <a:chExt cx="8131863" cy="1984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5220" cy="1984654"/>
            </a:xfrm>
            <a:custGeom>
              <a:avLst/>
              <a:gdLst/>
              <a:ahLst/>
              <a:cxnLst/>
              <a:rect l="l" t="t" r="r" b="b"/>
              <a:pathLst>
                <a:path w="2835220" h="1984654">
                  <a:moveTo>
                    <a:pt x="0" y="0"/>
                  </a:moveTo>
                  <a:lnTo>
                    <a:pt x="2835220" y="0"/>
                  </a:lnTo>
                  <a:lnTo>
                    <a:pt x="2835220" y="1984654"/>
                  </a:lnTo>
                  <a:lnTo>
                    <a:pt x="0" y="1984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3160408" y="422731"/>
              <a:ext cx="4971455" cy="1053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Tailwind CSS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10836" y="5597702"/>
            <a:ext cx="4363306" cy="1980487"/>
            <a:chOff x="0" y="0"/>
            <a:chExt cx="5817741" cy="2640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5789" cy="2640650"/>
            </a:xfrm>
            <a:custGeom>
              <a:avLst/>
              <a:gdLst/>
              <a:ahLst/>
              <a:cxnLst/>
              <a:rect l="l" t="t" r="r" b="b"/>
              <a:pathLst>
                <a:path w="2395789" h="2640650">
                  <a:moveTo>
                    <a:pt x="0" y="0"/>
                  </a:moveTo>
                  <a:lnTo>
                    <a:pt x="2395789" y="0"/>
                  </a:lnTo>
                  <a:lnTo>
                    <a:pt x="2395789" y="2640650"/>
                  </a:lnTo>
                  <a:lnTo>
                    <a:pt x="0" y="26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584038" y="834995"/>
              <a:ext cx="3233703" cy="100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3"/>
                </a:lnSpc>
              </a:pPr>
              <a:r>
                <a:rPr lang="en-US" sz="45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Node.js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54996" y="3202152"/>
            <a:ext cx="4294364" cy="2395549"/>
            <a:chOff x="0" y="0"/>
            <a:chExt cx="5725819" cy="31940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8307" cy="3194066"/>
            </a:xfrm>
            <a:custGeom>
              <a:avLst/>
              <a:gdLst/>
              <a:ahLst/>
              <a:cxnLst/>
              <a:rect l="l" t="t" r="r" b="b"/>
              <a:pathLst>
                <a:path w="1498307" h="3194066">
                  <a:moveTo>
                    <a:pt x="0" y="0"/>
                  </a:moveTo>
                  <a:lnTo>
                    <a:pt x="1498307" y="0"/>
                  </a:lnTo>
                  <a:lnTo>
                    <a:pt x="1498307" y="3194066"/>
                  </a:lnTo>
                  <a:lnTo>
                    <a:pt x="0" y="3194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=""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98307" y="1047020"/>
              <a:ext cx="4227512" cy="1014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60"/>
                </a:lnSpc>
              </a:pPr>
              <a:r>
                <a:rPr lang="en-US" sz="461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Mongodb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11589" y="428942"/>
            <a:ext cx="446521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 Stack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354996" y="7668086"/>
            <a:ext cx="4474984" cy="1980487"/>
            <a:chOff x="0" y="0"/>
            <a:chExt cx="5966646" cy="2640650"/>
          </a:xfrm>
        </p:grpSpPr>
        <p:sp>
          <p:nvSpPr>
            <p:cNvPr id="17" name="Freeform 17"/>
            <p:cNvSpPr/>
            <p:nvPr/>
          </p:nvSpPr>
          <p:spPr>
            <a:xfrm>
              <a:off x="3576808" y="0"/>
              <a:ext cx="2389837" cy="2640650"/>
            </a:xfrm>
            <a:custGeom>
              <a:avLst/>
              <a:gdLst/>
              <a:ahLst/>
              <a:cxnLst/>
              <a:rect l="l" t="t" r="r" b="b"/>
              <a:pathLst>
                <a:path w="2389837" h="2640650">
                  <a:moveTo>
                    <a:pt x="0" y="0"/>
                  </a:moveTo>
                  <a:lnTo>
                    <a:pt x="2389838" y="0"/>
                  </a:lnTo>
                  <a:lnTo>
                    <a:pt x="2389838" y="2640650"/>
                  </a:lnTo>
                  <a:lnTo>
                    <a:pt x="0" y="26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6563" b="-6563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744054"/>
              <a:ext cx="3576808" cy="105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7"/>
                </a:lnSpc>
              </a:pPr>
              <a:r>
                <a:rPr lang="en-US" sz="476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Express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025561" y="3066667"/>
            <a:ext cx="5720012" cy="2866150"/>
            <a:chOff x="0" y="0"/>
            <a:chExt cx="7626683" cy="3821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1533" cy="3821533"/>
            </a:xfrm>
            <a:custGeom>
              <a:avLst/>
              <a:gdLst/>
              <a:ahLst/>
              <a:cxnLst/>
              <a:rect l="l" t="t" r="r" b="b"/>
              <a:pathLst>
                <a:path w="3821533" h="3821533">
                  <a:moveTo>
                    <a:pt x="0" y="0"/>
                  </a:moveTo>
                  <a:lnTo>
                    <a:pt x="3821533" y="0"/>
                  </a:lnTo>
                  <a:lnTo>
                    <a:pt x="3821533" y="3821533"/>
                  </a:lnTo>
                  <a:lnTo>
                    <a:pt x="0" y="382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=""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821533" y="740914"/>
              <a:ext cx="3805150" cy="2351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Artificial Intelligence integration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31378" y="6707673"/>
            <a:ext cx="5025244" cy="2472522"/>
            <a:chOff x="0" y="0"/>
            <a:chExt cx="6700325" cy="32966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7146" cy="3296696"/>
            </a:xfrm>
            <a:custGeom>
              <a:avLst/>
              <a:gdLst/>
              <a:ahLst/>
              <a:cxnLst/>
              <a:rect l="l" t="t" r="r" b="b"/>
              <a:pathLst>
                <a:path w="2847146" h="3296696">
                  <a:moveTo>
                    <a:pt x="0" y="0"/>
                  </a:moveTo>
                  <a:lnTo>
                    <a:pt x="2847146" y="0"/>
                  </a:lnTo>
                  <a:lnTo>
                    <a:pt x="2847146" y="3296696"/>
                  </a:lnTo>
                  <a:lnTo>
                    <a:pt x="0" y="3296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=""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575660" y="68091"/>
              <a:ext cx="4124665" cy="267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7"/>
                </a:lnSpc>
              </a:pPr>
              <a:r>
                <a:rPr lang="en-US" sz="28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Financial reminder for payments and other bills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25561" y="428942"/>
            <a:ext cx="797760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Future Improvements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724075" y="3342772"/>
            <a:ext cx="5536288" cy="2313940"/>
            <a:chOff x="0" y="0"/>
            <a:chExt cx="7381718" cy="3085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29487" cy="2929487"/>
            </a:xfrm>
            <a:custGeom>
              <a:avLst/>
              <a:gdLst/>
              <a:ahLst/>
              <a:cxnLst/>
              <a:rect l="l" t="t" r="r" b="b"/>
              <a:pathLst>
                <a:path w="2929487" h="2929487">
                  <a:moveTo>
                    <a:pt x="0" y="0"/>
                  </a:moveTo>
                  <a:lnTo>
                    <a:pt x="2929487" y="0"/>
                  </a:lnTo>
                  <a:lnTo>
                    <a:pt x="2929487" y="2929487"/>
                  </a:lnTo>
                  <a:lnTo>
                    <a:pt x="0" y="2929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=""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863734" y="-66675"/>
              <a:ext cx="4517984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Monthly / Weekly budget planning  &amp; saving goals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260</Words>
  <Application>Microsoft Office PowerPoint</Application>
  <PresentationFormat>Custom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Open Sauce</vt:lpstr>
      <vt:lpstr>Calibri</vt:lpstr>
      <vt:lpstr>Canva Sans</vt:lpstr>
      <vt:lpstr>Bernoru SemiCondensed</vt:lpstr>
      <vt:lpstr>Arial</vt:lpstr>
      <vt:lpstr>Open Sauce Bold</vt:lpstr>
      <vt:lpstr>Times New Roman MT Condensed</vt:lpstr>
      <vt:lpstr>Courier Prime</vt:lpstr>
      <vt:lpstr>DM Serif Display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BirrWise</dc:title>
  <dc:creator>Dr-Sisay</dc:creator>
  <cp:lastModifiedBy>Hp</cp:lastModifiedBy>
  <cp:revision>9</cp:revision>
  <dcterms:created xsi:type="dcterms:W3CDTF">2006-08-16T00:00:00Z</dcterms:created>
  <dcterms:modified xsi:type="dcterms:W3CDTF">2025-10-09T08:43:33Z</dcterms:modified>
  <dc:identifier>DAG1OnBi28M</dc:identifier>
</cp:coreProperties>
</file>